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86" r:id="rId4"/>
    <p:sldId id="284" r:id="rId5"/>
    <p:sldId id="259" r:id="rId6"/>
    <p:sldId id="282" r:id="rId7"/>
    <p:sldId id="272" r:id="rId8"/>
    <p:sldId id="285" r:id="rId9"/>
    <p:sldId id="275" r:id="rId10"/>
    <p:sldId id="273" r:id="rId11"/>
    <p:sldId id="287" r:id="rId12"/>
    <p:sldId id="288" r:id="rId13"/>
    <p:sldId id="257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5F0"/>
    <a:srgbClr val="FDE4CF"/>
    <a:srgbClr val="FCD6B6"/>
    <a:srgbClr val="4FD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39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88640"/>
            <a:ext cx="696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«Ладушки»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3573016"/>
            <a:ext cx="365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Плейко О.Н.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комбинированной направленности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(6-7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926f54440a19994472f6efd6f0b1a12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24128" y="4293096"/>
            <a:ext cx="3121158" cy="2346965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hello_html_418d7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4248472" cy="2945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98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16632"/>
            <a:ext cx="717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среда для организации двигательной активности детей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Администратор\Desktop\Фото работа Д.с\IMG_20181029_143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3388936" cy="451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836D~1\AppData\Local\Temp\Rar$DIa1420.8865\IMG_20180319_110701.jpg"/>
          <p:cNvPicPr>
            <a:picLocks noChangeAspect="1" noChangeArrowheads="1"/>
          </p:cNvPicPr>
          <p:nvPr/>
        </p:nvPicPr>
        <p:blipFill>
          <a:blip r:embed="rId3" cstate="print"/>
          <a:srcRect l="12201" t="4851" r="17800"/>
          <a:stretch>
            <a:fillRect/>
          </a:stretch>
        </p:blipFill>
        <p:spPr bwMode="auto">
          <a:xfrm>
            <a:off x="5429256" y="1000108"/>
            <a:ext cx="2888717" cy="523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6000768"/>
            <a:ext cx="286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«Мы – спортсмены»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Интерактивное оборудование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ownloads\IMG_20201110_163038_resized_20201110_07411428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3529" b="28529"/>
          <a:stretch>
            <a:fillRect/>
          </a:stretch>
        </p:blipFill>
        <p:spPr bwMode="auto">
          <a:xfrm>
            <a:off x="2143108" y="785794"/>
            <a:ext cx="5813838" cy="5266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8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Единство стиля в оформление группы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585789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группы «Юный инженер»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Администратор\Downloads\10-11-2020_18-21-41\IMG_20201110_171414_resized_20201110_07462461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5400" t="33449"/>
          <a:stretch>
            <a:fillRect/>
          </a:stretch>
        </p:blipFill>
        <p:spPr bwMode="auto">
          <a:xfrm>
            <a:off x="571472" y="1785926"/>
            <a:ext cx="4103468" cy="4303969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ownloads\10-11-2020_18-21-41\IMG_20201110_172324_resized_20201110_074624119.jpg"/>
          <p:cNvPicPr>
            <a:picLocks noChangeAspect="1" noChangeArrowheads="1"/>
          </p:cNvPicPr>
          <p:nvPr/>
        </p:nvPicPr>
        <p:blipFill>
          <a:blip r:embed="rId3" cstate="print"/>
          <a:srcRect l="16925" t="43869" r="64797" b="27950"/>
          <a:stretch>
            <a:fillRect/>
          </a:stretch>
        </p:blipFill>
        <p:spPr bwMode="auto">
          <a:xfrm>
            <a:off x="4992832" y="1571612"/>
            <a:ext cx="3579696" cy="4139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8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756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 для родителей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040" y="57150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преподносится родителем в такой форме, что позволяет  совместно участвовать в различных мероприятиях.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истратор\Downloads\10-11-2020_18-21-41\IMG_20201110_183315_resized_20201110_074623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5872166" cy="2862681"/>
          </a:xfrm>
          <a:prstGeom prst="rect">
            <a:avLst/>
          </a:prstGeom>
          <a:noFill/>
        </p:spPr>
      </p:pic>
      <p:pic>
        <p:nvPicPr>
          <p:cNvPr id="9220" name="Picture 4" descr="D:\Ольга\фото работа 2015-2020\проектная деятельность\неделя психологии\IMG_20191031_082943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10101" r="24401" b="6951"/>
          <a:stretch>
            <a:fillRect/>
          </a:stretch>
        </p:blipFill>
        <p:spPr bwMode="auto">
          <a:xfrm>
            <a:off x="642910" y="1785926"/>
            <a:ext cx="2500330" cy="205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8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88640"/>
            <a:ext cx="6999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оборудования и материалов санитарно-эпидемиологическим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нормам и правилам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J:\Документация 2020\посадка на обед.png"/>
          <p:cNvPicPr>
            <a:picLocks noChangeAspect="1" noChangeArrowheads="1"/>
          </p:cNvPicPr>
          <p:nvPr/>
        </p:nvPicPr>
        <p:blipFill>
          <a:blip r:embed="rId2" cstate="print"/>
          <a:srcRect b="26110"/>
          <a:stretch>
            <a:fillRect/>
          </a:stretch>
        </p:blipFill>
        <p:spPr bwMode="auto">
          <a:xfrm>
            <a:off x="785786" y="1785926"/>
            <a:ext cx="3789634" cy="4021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6000768"/>
            <a:ext cx="5706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мебель промаркирована согласно росту детей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Документация 2020\посадка на занят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214710" cy="4295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0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88640"/>
            <a:ext cx="782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среда для игровой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589240"/>
            <a:ext cx="262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«Юный инженер»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ownloads\IMG_20201110_120450_resized_20201110_07442843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6601" t="5901" b="2751"/>
          <a:stretch>
            <a:fillRect/>
          </a:stretch>
        </p:blipFill>
        <p:spPr bwMode="auto">
          <a:xfrm>
            <a:off x="5436096" y="1484784"/>
            <a:ext cx="3298678" cy="4301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Администратор\Downloads\10-11-2020_18-21-41\IMG_20201110_172324_resized_20201110_074624119.jpg"/>
          <p:cNvPicPr>
            <a:picLocks noChangeAspect="1" noChangeArrowheads="1"/>
          </p:cNvPicPr>
          <p:nvPr/>
        </p:nvPicPr>
        <p:blipFill>
          <a:blip r:embed="rId3" cstate="print"/>
          <a:srcRect t="3801"/>
          <a:stretch>
            <a:fillRect/>
          </a:stretch>
        </p:blipFill>
        <p:spPr bwMode="auto">
          <a:xfrm>
            <a:off x="500034" y="1766030"/>
            <a:ext cx="4786346" cy="3453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88640"/>
            <a:ext cx="753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среда для игровой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877272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«Я - архитектор»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ownloads\IMG_20201110_153700_resized_20201110_074428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432048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Администратор\Downloads\10-11-2020_18-21-41\IMG_20201110_171349_resized_20201110_074623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369437" cy="4492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88640"/>
            <a:ext cx="746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среда для игровой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589240"/>
            <a:ext cx="226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«Развивай-ка»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ownloads\IMG_20201110_121045_resized_20201110_074427983.jpg"/>
          <p:cNvPicPr>
            <a:picLocks noChangeAspect="1" noChangeArrowheads="1"/>
          </p:cNvPicPr>
          <p:nvPr/>
        </p:nvPicPr>
        <p:blipFill>
          <a:blip r:embed="rId2" cstate="print"/>
          <a:srcRect t="18500" r="1957"/>
          <a:stretch>
            <a:fillRect/>
          </a:stretch>
        </p:blipFill>
        <p:spPr bwMode="auto">
          <a:xfrm>
            <a:off x="5286380" y="1857364"/>
            <a:ext cx="3491850" cy="3870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Администратор\Downloads\12-11-2020_17-13-25\IMG_20201112_170126_resized_20201112_071316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4512501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16632"/>
            <a:ext cx="724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среда для игровой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877272"/>
            <a:ext cx="179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Сюжетные игры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истратор\Downloads\IMG_20201110_153851_resized_20201110_074427507.jpg"/>
          <p:cNvPicPr>
            <a:picLocks noChangeAspect="1" noChangeArrowheads="1"/>
          </p:cNvPicPr>
          <p:nvPr/>
        </p:nvPicPr>
        <p:blipFill>
          <a:blip r:embed="rId2" cstate="print"/>
          <a:srcRect b="2984"/>
          <a:stretch>
            <a:fillRect/>
          </a:stretch>
        </p:blipFill>
        <p:spPr bwMode="auto">
          <a:xfrm>
            <a:off x="5500694" y="1571612"/>
            <a:ext cx="3092439" cy="4000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Администратор\Downloads\IMG_20201110_145522_resized_20201110_07442870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94019" y="2071678"/>
            <a:ext cx="4306040" cy="3229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058" y="214290"/>
            <a:ext cx="692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среда для продуктивной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64357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«Творческая мастерская»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ownloads\IMG_20201110_165217_resized_20201110_074427732.jpg"/>
          <p:cNvPicPr>
            <a:picLocks noChangeAspect="1" noChangeArrowheads="1"/>
          </p:cNvPicPr>
          <p:nvPr/>
        </p:nvPicPr>
        <p:blipFill>
          <a:blip r:embed="rId2" cstate="print"/>
          <a:srcRect t="9051" r="8001"/>
          <a:stretch>
            <a:fillRect/>
          </a:stretch>
        </p:blipFill>
        <p:spPr bwMode="auto">
          <a:xfrm>
            <a:off x="714348" y="1857364"/>
            <a:ext cx="3177472" cy="4188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Users\Администратор\Downloads\10-11-2020_18-21-41\IMG_20201110_164907_resized_20201110_074622787.jpg"/>
          <p:cNvPicPr>
            <a:picLocks noChangeAspect="1" noChangeArrowheads="1"/>
          </p:cNvPicPr>
          <p:nvPr/>
        </p:nvPicPr>
        <p:blipFill>
          <a:blip r:embed="rId3" cstate="print"/>
          <a:srcRect t="22700"/>
          <a:stretch>
            <a:fillRect/>
          </a:stretch>
        </p:blipFill>
        <p:spPr bwMode="auto">
          <a:xfrm>
            <a:off x="4357686" y="1071546"/>
            <a:ext cx="4025647" cy="414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88640"/>
            <a:ext cx="757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среда для познавательно-исследовательской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733256"/>
            <a:ext cx="227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– исследователь»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ownloads\IMG_20201110_143324_resized_20201110_074429593.jpg"/>
          <p:cNvPicPr>
            <a:picLocks noChangeAspect="1" noChangeArrowheads="1"/>
          </p:cNvPicPr>
          <p:nvPr/>
        </p:nvPicPr>
        <p:blipFill>
          <a:blip r:embed="rId2" cstate="print"/>
          <a:srcRect l="9838" r="5113" b="1701"/>
          <a:stretch>
            <a:fillRect/>
          </a:stretch>
        </p:blipFill>
        <p:spPr bwMode="auto">
          <a:xfrm>
            <a:off x="500034" y="1772216"/>
            <a:ext cx="4504014" cy="3904301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ownloads\IMG_20201110_154215_resized_20201110_083329474.jpg"/>
          <p:cNvPicPr>
            <a:picLocks noChangeAspect="1" noChangeArrowheads="1"/>
          </p:cNvPicPr>
          <p:nvPr/>
        </p:nvPicPr>
        <p:blipFill>
          <a:blip r:embed="rId3" cstate="print"/>
          <a:srcRect l="5113" r="10626"/>
          <a:stretch>
            <a:fillRect/>
          </a:stretch>
        </p:blipFill>
        <p:spPr bwMode="auto">
          <a:xfrm>
            <a:off x="5286380" y="1785926"/>
            <a:ext cx="3228951" cy="287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50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«Художественной литература», расположен рядом с  центром «Уединения»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Ольга\фото работа 2015-2020\игры по зонам\IMG_20181025_12125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1650"/>
          <a:stretch>
            <a:fillRect/>
          </a:stretch>
        </p:blipFill>
        <p:spPr bwMode="auto">
          <a:xfrm>
            <a:off x="5332860" y="1764249"/>
            <a:ext cx="3311106" cy="3458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Администратор\Downloads\IMG_20201109_135334_resized_20201109_06111200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318" t="13907" r="3452"/>
          <a:stretch>
            <a:fillRect/>
          </a:stretch>
        </p:blipFill>
        <p:spPr bwMode="auto">
          <a:xfrm>
            <a:off x="571472" y="2051116"/>
            <a:ext cx="4616727" cy="3130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14480" y="285728"/>
            <a:ext cx="71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среда для познавательно-исследовательской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«Речевое развитие»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истратор\Desktop\Фото работа Д.с\IMG_20181011_165333.jpg"/>
          <p:cNvPicPr>
            <a:picLocks noChangeAspect="1" noChangeArrowheads="1"/>
          </p:cNvPicPr>
          <p:nvPr/>
        </p:nvPicPr>
        <p:blipFill>
          <a:blip r:embed="rId2" cstate="print"/>
          <a:srcRect r="10707"/>
          <a:stretch>
            <a:fillRect/>
          </a:stretch>
        </p:blipFill>
        <p:spPr bwMode="auto">
          <a:xfrm>
            <a:off x="4139952" y="1916832"/>
            <a:ext cx="4392488" cy="3690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188640"/>
            <a:ext cx="681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среда для познавательно-исследовательской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Ольга\фото работа 2015-2020\зоны\IMG_20181024_134527.jpg"/>
          <p:cNvPicPr>
            <a:picLocks noChangeAspect="1" noChangeArrowheads="1"/>
          </p:cNvPicPr>
          <p:nvPr/>
        </p:nvPicPr>
        <p:blipFill>
          <a:blip r:embed="rId3" cstate="print"/>
          <a:srcRect l="6000" t="6000" r="6000" b="5500"/>
          <a:stretch>
            <a:fillRect/>
          </a:stretch>
        </p:blipFill>
        <p:spPr bwMode="auto">
          <a:xfrm>
            <a:off x="714348" y="1857364"/>
            <a:ext cx="3066704" cy="4112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1155</TotalTime>
  <Words>169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радуга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Пользователь Windows</cp:lastModifiedBy>
  <cp:revision>17</cp:revision>
  <dcterms:created xsi:type="dcterms:W3CDTF">2020-11-03T08:24:55Z</dcterms:created>
  <dcterms:modified xsi:type="dcterms:W3CDTF">2020-11-13T03:02:59Z</dcterms:modified>
</cp:coreProperties>
</file>